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89" r:id="rId3"/>
    <p:sldId id="276" r:id="rId4"/>
    <p:sldId id="300" r:id="rId5"/>
    <p:sldId id="310" r:id="rId6"/>
    <p:sldId id="302" r:id="rId7"/>
    <p:sldId id="303" r:id="rId8"/>
    <p:sldId id="292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793" autoAdjust="0"/>
  </p:normalViewPr>
  <p:slideViewPr>
    <p:cSldViewPr>
      <p:cViewPr varScale="1">
        <p:scale>
          <a:sx n="80" d="100"/>
          <a:sy n="80" d="100"/>
        </p:scale>
        <p:origin x="-2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26" y="-90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5" tIns="46104" rIns="92205" bIns="4610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5" tIns="46104" rIns="92205" bIns="4610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5" tIns="46104" rIns="92205" bIns="4610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5" tIns="46104" rIns="92205" bIns="4610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AF1F9E7F-A307-4904-AAA6-D8F812539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0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0FCDFFE4-4137-4EDD-9BE8-97B297A5C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21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6635D-3931-4217-B6AD-65FD28F1FAB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5325"/>
            <a:ext cx="4649788" cy="34877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62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chnology@loyo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003675"/>
            <a:ext cx="2819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5800" y="40386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1400"/>
          </a:p>
          <a:p>
            <a:pPr eaLnBrk="1" hangingPunct="1">
              <a:spcBef>
                <a:spcPct val="20000"/>
              </a:spcBef>
            </a:pPr>
            <a:endParaRPr lang="en-US" sz="1400"/>
          </a:p>
        </p:txBody>
      </p: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>
            <a:off x="609600" y="4038600"/>
            <a:ext cx="8001000" cy="0"/>
          </a:xfrm>
          <a:prstGeom prst="straightConnector1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</p:cxnSp>
      <p:cxnSp>
        <p:nvCxnSpPr>
          <p:cNvPr id="2053" name="AutoShape 5"/>
          <p:cNvCxnSpPr>
            <a:cxnSpLocks noChangeShapeType="1"/>
          </p:cNvCxnSpPr>
          <p:nvPr/>
        </p:nvCxnSpPr>
        <p:spPr bwMode="auto">
          <a:xfrm>
            <a:off x="609600" y="4038600"/>
            <a:ext cx="0" cy="533400"/>
          </a:xfrm>
          <a:prstGeom prst="straightConnector1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</p:cxn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1676400"/>
            <a:ext cx="86106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 smtClean="0"/>
              <a:t>(Insert Title of Project Here)</a:t>
            </a:r>
            <a:br>
              <a:rPr lang="en-US" sz="4000" dirty="0" smtClean="0"/>
            </a:br>
            <a:r>
              <a:rPr lang="en-US" sz="4000" dirty="0" smtClean="0"/>
              <a:t>Closeout Meeting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3457575"/>
            <a:ext cx="1833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dirty="0"/>
          </a:p>
          <a:p>
            <a:r>
              <a:rPr lang="en-US" sz="1600" dirty="0" smtClean="0"/>
              <a:t>(Month Date, Year)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2296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 Overview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 Outcome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 Oversight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Next 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>
            <a:off x="609600" y="1066800"/>
            <a:ext cx="8001000" cy="0"/>
          </a:xfrm>
          <a:prstGeom prst="straightConnector1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Project Scope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Tx/>
              <a:buNone/>
            </a:pPr>
            <a:endParaRPr lang="en-US" dirty="0" smtClean="0"/>
          </a:p>
        </p:txBody>
      </p:sp>
      <p:cxnSp>
        <p:nvCxnSpPr>
          <p:cNvPr id="4100" name="AutoShape 4"/>
          <p:cNvCxnSpPr>
            <a:cxnSpLocks noChangeShapeType="1"/>
          </p:cNvCxnSpPr>
          <p:nvPr/>
        </p:nvCxnSpPr>
        <p:spPr bwMode="auto">
          <a:xfrm>
            <a:off x="609600" y="1066800"/>
            <a:ext cx="8001000" cy="0"/>
          </a:xfrm>
          <a:prstGeom prst="straightConnector1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Decisions Made</a:t>
            </a:r>
            <a:br>
              <a:rPr lang="en-US" smtClean="0"/>
            </a:b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cxnSp>
        <p:nvCxnSpPr>
          <p:cNvPr id="5124" name="AutoShape 4"/>
          <p:cNvCxnSpPr>
            <a:cxnSpLocks noChangeShapeType="1"/>
          </p:cNvCxnSpPr>
          <p:nvPr/>
        </p:nvCxnSpPr>
        <p:spPr bwMode="auto">
          <a:xfrm>
            <a:off x="609600" y="1066800"/>
            <a:ext cx="8001000" cy="0"/>
          </a:xfrm>
          <a:prstGeom prst="straightConnector1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Project Timeline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Accomplishments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 </a:t>
            </a:r>
          </a:p>
        </p:txBody>
      </p:sp>
      <p:cxnSp>
        <p:nvCxnSpPr>
          <p:cNvPr id="8196" name="AutoShape 4"/>
          <p:cNvCxnSpPr>
            <a:cxnSpLocks noChangeShapeType="1"/>
          </p:cNvCxnSpPr>
          <p:nvPr/>
        </p:nvCxnSpPr>
        <p:spPr bwMode="auto">
          <a:xfrm>
            <a:off x="609600" y="1066800"/>
            <a:ext cx="8001000" cy="0"/>
          </a:xfrm>
          <a:prstGeom prst="straightConnector1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Next Steps…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r>
              <a:rPr lang="en-US" smtClean="0"/>
              <a:t>  </a:t>
            </a:r>
            <a:endParaRPr lang="en-US" dirty="0" smtClean="0"/>
          </a:p>
        </p:txBody>
      </p:sp>
      <p:cxnSp>
        <p:nvCxnSpPr>
          <p:cNvPr id="15364" name="AutoShape 4"/>
          <p:cNvCxnSpPr>
            <a:cxnSpLocks noChangeShapeType="1"/>
          </p:cNvCxnSpPr>
          <p:nvPr/>
        </p:nvCxnSpPr>
        <p:spPr bwMode="auto">
          <a:xfrm>
            <a:off x="609600" y="1066800"/>
            <a:ext cx="8001000" cy="0"/>
          </a:xfrm>
          <a:prstGeom prst="straightConnector1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Questions</a:t>
            </a:r>
          </a:p>
        </p:txBody>
      </p:sp>
      <p:pic>
        <p:nvPicPr>
          <p:cNvPr id="16387" name="Picture 4" descr="MCj007881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37623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388" name="AutoShape 5"/>
          <p:cNvCxnSpPr>
            <a:cxnSpLocks noChangeShapeType="1"/>
          </p:cNvCxnSpPr>
          <p:nvPr/>
        </p:nvCxnSpPr>
        <p:spPr bwMode="auto">
          <a:xfrm>
            <a:off x="609600" y="1066800"/>
            <a:ext cx="8001000" cy="0"/>
          </a:xfrm>
          <a:prstGeom prst="straightConnector1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63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(Insert Title of Project Here) Closeout Meeting</vt:lpstr>
      <vt:lpstr>Agenda</vt:lpstr>
      <vt:lpstr>Project Scope</vt:lpstr>
      <vt:lpstr>Decisions Made </vt:lpstr>
      <vt:lpstr>Project Timeline</vt:lpstr>
      <vt:lpstr>Accomplishments</vt:lpstr>
      <vt:lpstr>Next Steps… </vt:lpstr>
      <vt:lpstr>Questions</vt:lpstr>
    </vt:vector>
  </TitlesOfParts>
  <Company>Loyola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</dc:creator>
  <cp:lastModifiedBy>Patricia L Trinco</cp:lastModifiedBy>
  <cp:revision>143</cp:revision>
  <dcterms:created xsi:type="dcterms:W3CDTF">2006-02-23T14:44:27Z</dcterms:created>
  <dcterms:modified xsi:type="dcterms:W3CDTF">2012-06-25T13:22:41Z</dcterms:modified>
</cp:coreProperties>
</file>